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2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F1FE9-BE4F-4821-8087-D3FF21147A42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82243-958B-4A7A-9091-C095BD1049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247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82243-958B-4A7A-9091-C095BD10497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D8654-27A1-4BE1-B588-1012DCEA88D8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160B6-06A1-431D-980D-0B2BB94D4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D8654-27A1-4BE1-B588-1012DCEA88D8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160B6-06A1-431D-980D-0B2BB94D4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D8654-27A1-4BE1-B588-1012DCEA88D8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160B6-06A1-431D-980D-0B2BB94D4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D8654-27A1-4BE1-B588-1012DCEA88D8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160B6-06A1-431D-980D-0B2BB94D4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D8654-27A1-4BE1-B588-1012DCEA88D8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160B6-06A1-431D-980D-0B2BB94D4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D8654-27A1-4BE1-B588-1012DCEA88D8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160B6-06A1-431D-980D-0B2BB94D4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D8654-27A1-4BE1-B588-1012DCEA88D8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160B6-06A1-431D-980D-0B2BB94D4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D8654-27A1-4BE1-B588-1012DCEA88D8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160B6-06A1-431D-980D-0B2BB94D4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D8654-27A1-4BE1-B588-1012DCEA88D8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160B6-06A1-431D-980D-0B2BB94D4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D8654-27A1-4BE1-B588-1012DCEA88D8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160B6-06A1-431D-980D-0B2BB94D4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D8654-27A1-4BE1-B588-1012DCEA88D8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160B6-06A1-431D-980D-0B2BB94D4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D8654-27A1-4BE1-B588-1012DCEA88D8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160B6-06A1-431D-980D-0B2BB94D41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5733256"/>
            <a:ext cx="6400800" cy="79208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 год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5649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Дорожная карта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исполнению предписания </a:t>
            </a:r>
            <a:r>
              <a:rPr lang="ru-RU" sz="4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Департамента надзора и контроля в сфере образования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4077072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Степанова </a:t>
            </a:r>
          </a:p>
          <a:p>
            <a:pPr algn="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Венера 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Фаиловна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заведующий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1451449" y="332656"/>
            <a:ext cx="630621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 образовательное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учреждение «Детский сад «Берёзка»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Заинского муниципального района Республики Татарстан</a:t>
            </a:r>
          </a:p>
        </p:txBody>
      </p:sp>
      <p:pic>
        <p:nvPicPr>
          <p:cNvPr id="4098" name="Picture 2" descr="C:\WINDOWS\Temp\Rar$DIa0.622\20170620_114809.jpg"/>
          <p:cNvPicPr>
            <a:picLocks noChangeAspect="1" noChangeArrowheads="1"/>
          </p:cNvPicPr>
          <p:nvPr/>
        </p:nvPicPr>
        <p:blipFill>
          <a:blip r:embed="rId2" cstate="print"/>
          <a:srcRect l="14962" r="14952" b="18662"/>
          <a:stretch>
            <a:fillRect/>
          </a:stretch>
        </p:blipFill>
        <p:spPr bwMode="auto">
          <a:xfrm>
            <a:off x="467544" y="3673342"/>
            <a:ext cx="3600400" cy="2346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5184576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70000"/>
              </a:lnSpc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Министерство образования и науки Республики Татарстан</a:t>
            </a:r>
          </a:p>
          <a:p>
            <a:pPr algn="ctr">
              <a:lnSpc>
                <a:spcPct val="70000"/>
              </a:lnSpc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Департамент надзора и контроля в сфере образования</a:t>
            </a:r>
          </a:p>
          <a:p>
            <a:pPr algn="ctr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420111, Республика Татарстан, г. Казань ул. Кремлевская, д.9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30 марта 2018 года                                                                                                     № П 485/18-Д</a:t>
            </a:r>
          </a:p>
          <a:p>
            <a:pPr algn="ctr">
              <a:lnSpc>
                <a:spcPct val="70000"/>
              </a:lnSpc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Предписание</a:t>
            </a:r>
          </a:p>
          <a:p>
            <a:pPr algn="ctr">
              <a:lnSpc>
                <a:spcPct val="70000"/>
              </a:lnSpc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 устранении нарушений</a:t>
            </a:r>
          </a:p>
          <a:p>
            <a:pPr algn="ctr">
              <a:lnSpc>
                <a:spcPct val="70000"/>
              </a:lnSpc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МБДОУ «Детский сад «Берёзка»</a:t>
            </a:r>
          </a:p>
          <a:p>
            <a:pPr algn="ctr">
              <a:lnSpc>
                <a:spcPct val="60000"/>
              </a:lnSpc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Предписание №1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Обеспечить:</a:t>
            </a:r>
          </a:p>
          <a:p>
            <a:pPr indent="1270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соблюдение порядка приема воспитанников в МБДОУ  в соответствии с требованиями п.9,п.17 Приказа МО и Н РФ от 08.04.2014 г. № 293 «Об утверждении порядка приема на обучение по образовательным программам дошкольного образования»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83568" y="836712"/>
            <a:ext cx="77768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28332" t="3105" r="33259" b="4817"/>
          <a:stretch>
            <a:fillRect/>
          </a:stretch>
        </p:blipFill>
        <p:spPr bwMode="auto">
          <a:xfrm>
            <a:off x="2987825" y="908720"/>
            <a:ext cx="3096343" cy="43030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83968" y="1196752"/>
            <a:ext cx="115212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 l="18495" t="20660" r="52412" b="7201"/>
          <a:stretch>
            <a:fillRect/>
          </a:stretch>
        </p:blipFill>
        <p:spPr bwMode="auto">
          <a:xfrm>
            <a:off x="179512" y="908720"/>
            <a:ext cx="2736304" cy="381642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763688" y="2276872"/>
            <a:ext cx="93610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 l="5706" t="2974" r="15483" b="2835"/>
          <a:stretch>
            <a:fillRect/>
          </a:stretch>
        </p:blipFill>
        <p:spPr bwMode="auto">
          <a:xfrm>
            <a:off x="6156176" y="908720"/>
            <a:ext cx="2843808" cy="43204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7812360" y="2132856"/>
            <a:ext cx="115212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908720"/>
            <a:ext cx="2736304" cy="432048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66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19675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Предписание №2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Обеспечить: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190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приведение основной образовательной программы дошкольного образования МБДОУ в соответствие с требованиями п.2.10., 2.11 Федерального государственного образовательного стандарта дошкольного образования (далее - ФГОС ДО), утвержденного приказом  МО и Н РФ от 17.10.2013 г. № 1155.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88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/>
          <a:srcRect l="26551" t="20772" r="45446" b="6923"/>
          <a:stretch>
            <a:fillRect/>
          </a:stretch>
        </p:blipFill>
        <p:spPr bwMode="auto">
          <a:xfrm>
            <a:off x="4788024" y="188640"/>
            <a:ext cx="4104456" cy="62646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 cstate="print"/>
          <a:srcRect l="27218" t="18401" r="45400" b="6923"/>
          <a:stretch>
            <a:fillRect/>
          </a:stretch>
        </p:blipFill>
        <p:spPr bwMode="auto">
          <a:xfrm>
            <a:off x="395536" y="188640"/>
            <a:ext cx="4067944" cy="62402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Предписание №3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Обеспечить: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indent="19050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размещение и обновление информации  на официальном сайте МБДОУ  в информационно- телекоммуникационной сети «Интернет», согласно требования ст.29 ФЗ от 29.12.2012 № 273-ФЗ «Об образовании в РФ»  п.3, п.6 постановления Правительства Российской Федерации  от10.07.2013 г.  № 582   «Об утверждении правил размещения на официальном сайте ОО в информационно- телекоммуникационной сети «Интернет» и обновления информации об образовательной организации»</a:t>
            </a: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1111" t="4100" r="2667" b="5690"/>
          <a:stretch>
            <a:fillRect/>
          </a:stretch>
        </p:blipFill>
        <p:spPr bwMode="auto">
          <a:xfrm>
            <a:off x="251520" y="116632"/>
            <a:ext cx="4381332" cy="32403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5840" t="2222" r="3050" b="2222"/>
          <a:stretch>
            <a:fillRect/>
          </a:stretch>
        </p:blipFill>
        <p:spPr bwMode="auto">
          <a:xfrm>
            <a:off x="251520" y="3466246"/>
            <a:ext cx="4392488" cy="3256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 l="6250" t="3523" r="15625" b="23750"/>
          <a:stretch>
            <a:fillRect/>
          </a:stretch>
        </p:blipFill>
        <p:spPr bwMode="auto">
          <a:xfrm>
            <a:off x="4829654" y="561773"/>
            <a:ext cx="4134834" cy="48114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Предписание №4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Обеспечить: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190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представление документов, подтверждающих создание безопасных условий обучения, воспитания обучающихся, присмотра и ухода за обучающимися, их содержания  в соответствии с установленными нормами, обеспечивающими жизнь и здоровье обучающихся, работников МБДОУ, ст.28,41 № 273 –ФЗ «Об образовании в РФ» в части: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приведения сетки занятий образовательной деятельности в соответствии с режимом дня;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момент проверки не была представлена справка о наличии (отсутствии) судимости на инструктора по физ.культуре Иванову С.Н.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2330" t="6244" r="8328" b="17356"/>
          <a:stretch>
            <a:fillRect/>
          </a:stretch>
        </p:blipFill>
        <p:spPr bwMode="auto">
          <a:xfrm>
            <a:off x="323528" y="404664"/>
            <a:ext cx="4443160" cy="30243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5" name="Picture 3" descr="C:\Users\User\Desktop\ЛАРИСА1\Организованная образовательная деятельность на 2017-2018 учебный год.jpeg"/>
          <p:cNvPicPr>
            <a:picLocks noChangeAspect="1" noChangeArrowheads="1"/>
          </p:cNvPicPr>
          <p:nvPr/>
        </p:nvPicPr>
        <p:blipFill>
          <a:blip r:embed="rId3" cstate="print"/>
          <a:srcRect l="1963" t="4103" b="6289"/>
          <a:stretch>
            <a:fillRect/>
          </a:stretch>
        </p:blipFill>
        <p:spPr bwMode="auto">
          <a:xfrm>
            <a:off x="251520" y="3573016"/>
            <a:ext cx="4591567" cy="3024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 l="15216" t="9215" r="22777" b="32111"/>
          <a:stretch>
            <a:fillRect/>
          </a:stretch>
        </p:blipFill>
        <p:spPr bwMode="auto">
          <a:xfrm>
            <a:off x="4932040" y="836712"/>
            <a:ext cx="4078925" cy="4824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228184" y="2924944"/>
            <a:ext cx="1584176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2852936"/>
            <a:ext cx="504056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149080"/>
            <a:ext cx="504056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2996952"/>
            <a:ext cx="504056" cy="14401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187624" y="5085184"/>
            <a:ext cx="504056" cy="36004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314</Words>
  <Application>Microsoft Office PowerPoint</Application>
  <PresentationFormat>Экран (4:3)</PresentationFormat>
  <Paragraphs>31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Дорожная карта   по исполнению предписания  Департамента надзора и контроля в сфере образования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Дорожная карта    по исполнению предписания  Департамента надзора и контроля в сфере образования</dc:title>
  <dc:creator>Админ</dc:creator>
  <cp:lastModifiedBy>User</cp:lastModifiedBy>
  <cp:revision>31</cp:revision>
  <dcterms:created xsi:type="dcterms:W3CDTF">2018-04-14T08:45:11Z</dcterms:created>
  <dcterms:modified xsi:type="dcterms:W3CDTF">2018-04-17T13:40:07Z</dcterms:modified>
</cp:coreProperties>
</file>